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3" r:id="rId3"/>
    <p:sldId id="282" r:id="rId4"/>
    <p:sldId id="296" r:id="rId5"/>
    <p:sldId id="298" r:id="rId6"/>
    <p:sldId id="297" r:id="rId7"/>
    <p:sldId id="299" r:id="rId8"/>
    <p:sldId id="291" r:id="rId9"/>
    <p:sldId id="283" r:id="rId10"/>
    <p:sldId id="284" r:id="rId11"/>
    <p:sldId id="285" r:id="rId12"/>
    <p:sldId id="292" r:id="rId13"/>
    <p:sldId id="290" r:id="rId14"/>
    <p:sldId id="274" r:id="rId15"/>
    <p:sldId id="275" r:id="rId16"/>
    <p:sldId id="267" r:id="rId17"/>
    <p:sldId id="294" r:id="rId18"/>
    <p:sldId id="295" r:id="rId19"/>
    <p:sldId id="293" r:id="rId20"/>
    <p:sldId id="271" r:id="rId21"/>
    <p:sldId id="269" r:id="rId22"/>
    <p:sldId id="270" r:id="rId23"/>
    <p:sldId id="272" r:id="rId24"/>
    <p:sldId id="268" r:id="rId25"/>
    <p:sldId id="261" r:id="rId26"/>
    <p:sldId id="287" r:id="rId27"/>
    <p:sldId id="289" r:id="rId28"/>
    <p:sldId id="288" r:id="rId29"/>
    <p:sldId id="266" r:id="rId30"/>
    <p:sldId id="265" r:id="rId31"/>
    <p:sldId id="264" r:id="rId32"/>
    <p:sldId id="263" r:id="rId33"/>
    <p:sldId id="262" r:id="rId34"/>
    <p:sldId id="278" r:id="rId35"/>
    <p:sldId id="276" r:id="rId36"/>
    <p:sldId id="277" r:id="rId37"/>
    <p:sldId id="260" r:id="rId38"/>
    <p:sldId id="259" r:id="rId39"/>
    <p:sldId id="279" r:id="rId40"/>
    <p:sldId id="281" r:id="rId41"/>
    <p:sldId id="280" r:id="rId42"/>
  </p:sldIdLst>
  <p:sldSz cx="9144000" cy="6858000" type="screen4x3"/>
  <p:notesSz cx="7315200" cy="9601200"/>
  <p:defaultTextStyle>
    <a:defPPr>
      <a:defRPr lang="en-CA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1086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AFF894-2A80-4116-8520-05040344753E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6A3189-D4B8-4C41-A418-15A54389254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9636BD-FED8-409E-B2C6-07793BFFFE49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04E3F-8CBF-42E1-B668-4DF9A1A69D87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E92ED-5423-4251-AACF-6AB05544DA27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C37B5-8D8E-4844-92ED-D67EEC1361C6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F8D7CB-EE1F-49EC-A639-23C8DB9BF833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77B6C-4E16-4583-B073-DDD5B29E9F34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6D34C6-8AD9-4DD6-A133-D22BA467FC47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32665-B4B4-4F1E-B0EE-8C9E67DF20EB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24041-C4D8-4D55-ABB5-E91F4C2E2EC2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0A726-CA0A-437E-B0CC-32ACADB8C8D0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504C28-2DE2-4D85-AE86-ACD5079E3677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49F32-827D-451D-BDB0-0A0B58405294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02DE8E-06D1-48CF-98F1-2A83DE49E4B2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8408B-6B4B-4431-A3D2-20A5E27429EF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9D581D-2C58-4B91-B605-9B52771CE3C8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570E6-7D5A-407A-A3DF-37F884FB0D56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BCCF64-0C35-467F-9E88-D22232AC237A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029EE-B67F-465B-B6B1-57FA23021EA3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2C3766-3C4F-4882-B2CA-111D1CA94F29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14559-0349-4EE4-868A-E308D6344099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E22B7B78-1B56-4D41-86CF-C0BA6B48717B}" type="datetimeFigureOut">
              <a:rPr lang="en-CA"/>
              <a:pPr/>
              <a:t>15/06/2012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3EED8AB-46CA-46E4-A12E-B0B52F3E0C9D}" type="slidenum">
              <a:rPr lang="en-CA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67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6841"/>
            <a:ext cx="9144000" cy="514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6841"/>
            <a:ext cx="9144000" cy="514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0944"/>
            <a:ext cx="9143999" cy="3619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0263"/>
            <a:ext cx="9143999" cy="444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413" r="413" b="14432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274" t="7095" r="346" b="7337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5212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520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679" t="12055" b="2377"/>
          <a:stretch>
            <a:fillRect/>
          </a:stretch>
        </p:blipFill>
        <p:spPr>
          <a:xfrm>
            <a:off x="0" y="0"/>
            <a:ext cx="9143366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284" t="9383" r="542"/>
          <a:stretch>
            <a:fillRect/>
          </a:stretch>
        </p:blipFill>
        <p:spPr>
          <a:xfrm rot="10800000"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437974"/>
          </a:xfrm>
        </p:spPr>
        <p:txBody>
          <a:bodyPr/>
          <a:lstStyle/>
          <a:p>
            <a:pPr algn="l"/>
            <a:r>
              <a:rPr lang="en-CA" sz="1600" b="1" dirty="0" smtClean="0">
                <a:solidFill>
                  <a:schemeClr val="bg1"/>
                </a:solidFill>
                <a:latin typeface="Helvetica" charset="0"/>
              </a:rPr>
              <a:t>Team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: 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Dieter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Toews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Evguenia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Chevtchenko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Olga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Karpova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Dina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Safonova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Sophie 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Wilkin,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Hamza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Alhbian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Simon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Bastien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Justin Boulanger, Elisa Costa, Jason Crow, Nicolas Demers-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Stoddart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Andrew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Hruby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Shelley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Ludman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Diandra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Maselli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Maria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, Courtney </a:t>
            </a:r>
            <a:r>
              <a:rPr lang="en-US" sz="1600" dirty="0" err="1" smtClean="0">
                <a:solidFill>
                  <a:schemeClr val="bg1"/>
                </a:solidFill>
                <a:latin typeface="Helvetica" charset="0"/>
              </a:rPr>
              <a:t>Posel</a:t>
            </a:r>
            <a:r>
              <a:rPr lang="en-US" sz="1600" dirty="0" smtClean="0">
                <a:solidFill>
                  <a:schemeClr val="bg1"/>
                </a:solidFill>
                <a:latin typeface="Helvetica" charset="0"/>
              </a:rPr>
              <a:t>.</a:t>
            </a:r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034" y="0"/>
            <a:ext cx="5229471" cy="5176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t="14432"/>
          <a:stretch>
            <a:fillRect/>
          </a:stretch>
        </p:blipFill>
        <p:spPr>
          <a:xfrm>
            <a:off x="-32467" y="0"/>
            <a:ext cx="9215592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777" b="14432"/>
          <a:stretch>
            <a:fillRect/>
          </a:stretch>
        </p:blipFill>
        <p:spPr>
          <a:xfrm>
            <a:off x="0" y="0"/>
            <a:ext cx="9143999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t="3229" b="10533"/>
          <a:stretch>
            <a:fillRect/>
          </a:stretch>
        </p:blipFill>
        <p:spPr>
          <a:xfrm>
            <a:off x="1" y="0"/>
            <a:ext cx="9143999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t="12649" b="1365"/>
          <a:stretch>
            <a:fillRect/>
          </a:stretch>
        </p:blipFill>
        <p:spPr>
          <a:xfrm>
            <a:off x="0" y="0"/>
            <a:ext cx="9161116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b="14014"/>
          <a:stretch>
            <a:fillRect/>
          </a:stretch>
        </p:blipFill>
        <p:spPr>
          <a:xfrm>
            <a:off x="1" y="0"/>
            <a:ext cx="9161116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t="20308" b="2998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5202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826" t="3662" b="10770"/>
          <a:stretch>
            <a:fillRect/>
          </a:stretch>
        </p:blipFill>
        <p:spPr>
          <a:xfrm>
            <a:off x="0" y="0"/>
            <a:ext cx="9144001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050"/>
            <a:ext cx="9144000" cy="4586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609" t="3662" r="218" b="10770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 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" y="0"/>
            <a:ext cx="9143999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b="14432"/>
          <a:stretch>
            <a:fillRect/>
          </a:stretch>
        </p:blipFill>
        <p:spPr>
          <a:xfrm>
            <a:off x="-41431" y="0"/>
            <a:ext cx="9220199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6162" t="19080" r="449"/>
          <a:stretch>
            <a:fillRect/>
          </a:stretch>
        </p:blipFill>
        <p:spPr>
          <a:xfrm>
            <a:off x="0" y="-22370"/>
            <a:ext cx="9144000" cy="528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485" r="341" b="14432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t="1775" b="3521"/>
          <a:stretch>
            <a:fillRect/>
          </a:stretch>
        </p:blipFill>
        <p:spPr>
          <a:xfrm>
            <a:off x="0" y="0"/>
            <a:ext cx="9143999" cy="5189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3194" r="6528" b="1214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3036"/>
          <a:stretch>
            <a:fillRect/>
          </a:stretch>
        </p:blipFill>
        <p:spPr>
          <a:xfrm>
            <a:off x="0" y="-18096"/>
            <a:ext cx="9124949" cy="5293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/>
          <a:srcRect r="17097"/>
          <a:stretch>
            <a:fillRect/>
          </a:stretch>
        </p:blipFill>
        <p:spPr>
          <a:xfrm>
            <a:off x="0" y="1"/>
            <a:ext cx="9144000" cy="5280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r="2192"/>
          <a:stretch>
            <a:fillRect/>
          </a:stretch>
        </p:blipFill>
        <p:spPr>
          <a:xfrm>
            <a:off x="0" y="953"/>
            <a:ext cx="9144000" cy="525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r="2637"/>
          <a:stretch>
            <a:fillRect/>
          </a:stretch>
        </p:blipFill>
        <p:spPr>
          <a:xfrm>
            <a:off x="0" y="1429"/>
            <a:ext cx="9144000" cy="5282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/>
          <a:srcRect l="2475"/>
          <a:stretch>
            <a:fillRect/>
          </a:stretch>
        </p:blipFill>
        <p:spPr>
          <a:xfrm>
            <a:off x="-5226" y="0"/>
            <a:ext cx="9149226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/>
          <a:srcRect t="2419" b="2167"/>
          <a:stretch>
            <a:fillRect/>
          </a:stretch>
        </p:blipFill>
        <p:spPr>
          <a:xfrm>
            <a:off x="0" y="0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/>
          <a:srcRect l="13792"/>
          <a:stretch>
            <a:fillRect/>
          </a:stretch>
        </p:blipFill>
        <p:spPr>
          <a:xfrm>
            <a:off x="0" y="-1"/>
            <a:ext cx="9144000" cy="52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0550"/>
            <a:ext cx="9144000" cy="5017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238125" y="5259709"/>
            <a:ext cx="6400800" cy="1752600"/>
          </a:xfrm>
        </p:spPr>
        <p:txBody>
          <a:bodyPr/>
          <a:lstStyle/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 director: Maria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Mingallon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in collaboration with FARMM 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School name: McGill School of Architecture</a:t>
            </a:r>
          </a:p>
          <a:p>
            <a:pPr algn="l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Program/department: Directed Research Studio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M.Arch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.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Faculty name: Faculty of Engineering</a:t>
            </a:r>
          </a:p>
          <a:p>
            <a:pPr algn="l" eaLnBrk="1" hangingPunct="1"/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Project: </a:t>
            </a:r>
            <a:r>
              <a:rPr lang="en-CA" sz="1600" dirty="0" err="1" smtClean="0">
                <a:solidFill>
                  <a:schemeClr val="bg1"/>
                </a:solidFill>
                <a:latin typeface="Helvetica" charset="0"/>
              </a:rPr>
              <a:t>contemPLAY</a:t>
            </a:r>
            <a:r>
              <a:rPr lang="en-CA" sz="1600" dirty="0" smtClean="0">
                <a:solidFill>
                  <a:schemeClr val="bg1"/>
                </a:solidFill>
                <a:latin typeface="Helvetica" charset="0"/>
              </a:rPr>
              <a:t> pavilion</a:t>
            </a:r>
          </a:p>
          <a:p>
            <a:pPr algn="l" eaLnBrk="1" hangingPunct="1"/>
            <a:endParaRPr lang="en-CA" sz="1600" dirty="0" smtClean="0">
              <a:solidFill>
                <a:schemeClr val="bg1"/>
              </a:solidFill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8438" y="5705475"/>
            <a:ext cx="23272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38075_10151793319140707_1392013559_n.jpg"/>
          <p:cNvPicPr>
            <a:picLocks noChangeAspect="1"/>
          </p:cNvPicPr>
          <p:nvPr/>
        </p:nvPicPr>
        <p:blipFill>
          <a:blip r:embed="rId3" cstate="print"/>
          <a:srcRect l="2272" t="1809"/>
          <a:stretch>
            <a:fillRect/>
          </a:stretch>
        </p:blipFill>
        <p:spPr>
          <a:xfrm>
            <a:off x="0" y="0"/>
            <a:ext cx="9144000" cy="5172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ultySubmittedStudentWork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FacultySubmittedStudentWork</Template>
  <TotalTime>667</TotalTime>
  <Words>1370</Words>
  <Application>Microsoft Office PowerPoint</Application>
  <PresentationFormat>On-screen Show (4:3)</PresentationFormat>
  <Paragraphs>201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FacultySubmittedStudentWork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Sophie</dc:creator>
  <cp:lastModifiedBy>Sophie</cp:lastModifiedBy>
  <cp:revision>77</cp:revision>
  <dcterms:created xsi:type="dcterms:W3CDTF">2012-06-11T22:48:40Z</dcterms:created>
  <dcterms:modified xsi:type="dcterms:W3CDTF">2012-06-15T23:18:27Z</dcterms:modified>
</cp:coreProperties>
</file>